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63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ميعاد أحمد الطنيجي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الجوانب المختلفة للعمل التي يرغب بتجربتها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يميز المهارات والسمات الشخصية الخاصة به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 الجوانب المختلفة في العمل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/>
                        <a:t>يظهر مهارة الإستعداد للعمل </a:t>
                      </a:r>
                      <a:endParaRPr lang="en-GB" sz="1200" b="1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81161" y="3754222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ورقة عمل تفاعلية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055044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مهن الحاسب interactive worksheet">
            <a:extLst>
              <a:ext uri="{FF2B5EF4-FFF2-40B4-BE49-F238E27FC236}">
                <a16:creationId xmlns:a16="http://schemas.microsoft.com/office/drawing/2014/main" id="{82A35205-A881-40DD-DB8F-1A32AFFB21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31"/>
          <a:stretch/>
        </p:blipFill>
        <p:spPr bwMode="auto">
          <a:xfrm>
            <a:off x="3670300" y="2232436"/>
            <a:ext cx="5294206" cy="423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3F7C93-11AC-4384-2148-FE583CFF0E58}"/>
              </a:ext>
            </a:extLst>
          </p:cNvPr>
          <p:cNvSpPr/>
          <p:nvPr/>
        </p:nvSpPr>
        <p:spPr>
          <a:xfrm>
            <a:off x="9716723" y="664089"/>
            <a:ext cx="1548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الثالث</a:t>
            </a:r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06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3</cp:revision>
  <dcterms:created xsi:type="dcterms:W3CDTF">2023-06-12T14:15:26Z</dcterms:created>
  <dcterms:modified xsi:type="dcterms:W3CDTF">2023-06-12T14:25:49Z</dcterms:modified>
</cp:coreProperties>
</file>