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8" r:id="rId2"/>
    <p:sldId id="1157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63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classroom.google.com/u/0/share?url=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مهارة الإستعداد للعمل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ميعاد أحمد الطنيجي 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837F802-2450-0A4F-A130-31C80B2A849F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79942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يحدد الجوانب المختلفة للعمل التي يرغب بتجربتها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يميز المهارات والسمات الشخصية الخاصة به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تحديد  الجوانب المختلفة في العمل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/>
                        <a:t>يظهر مهارة الإستعداد للعمل </a:t>
                      </a:r>
                      <a:endParaRPr lang="en-GB" sz="1200" b="1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2" name="Rectangle 4">
            <a:hlinkClick r:id="rId2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4B6D13-1396-00A5-9E66-DAA3CDDDD0AA}"/>
              </a:ext>
            </a:extLst>
          </p:cNvPr>
          <p:cNvSpPr/>
          <p:nvPr/>
        </p:nvSpPr>
        <p:spPr>
          <a:xfrm>
            <a:off x="81161" y="3754222"/>
            <a:ext cx="190789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ورقة عمل تفاعلية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5033809-0409-3F38-AD72-D72EEA0475A7}"/>
              </a:ext>
            </a:extLst>
          </p:cNvPr>
          <p:cNvSpPr/>
          <p:nvPr/>
        </p:nvSpPr>
        <p:spPr>
          <a:xfrm>
            <a:off x="2055044" y="3829388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6" name="Picture 2" descr="مهن الحاسب interactive worksheet">
            <a:extLst>
              <a:ext uri="{FF2B5EF4-FFF2-40B4-BE49-F238E27FC236}">
                <a16:creationId xmlns:a16="http://schemas.microsoft.com/office/drawing/2014/main" id="{82A35205-A881-40DD-DB8F-1A32AFFB21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31"/>
          <a:stretch/>
        </p:blipFill>
        <p:spPr bwMode="auto">
          <a:xfrm>
            <a:off x="3670300" y="2232436"/>
            <a:ext cx="5294206" cy="423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F3F7C93-11AC-4384-2148-FE583CFF0E58}"/>
              </a:ext>
            </a:extLst>
          </p:cNvPr>
          <p:cNvSpPr/>
          <p:nvPr/>
        </p:nvSpPr>
        <p:spPr>
          <a:xfrm>
            <a:off x="9716723" y="664089"/>
            <a:ext cx="154882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الثالث</a:t>
            </a:r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1066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47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MEEAD AHMED OBAID ALTENEIJI</cp:lastModifiedBy>
  <cp:revision>3</cp:revision>
  <dcterms:created xsi:type="dcterms:W3CDTF">2023-06-12T14:15:26Z</dcterms:created>
  <dcterms:modified xsi:type="dcterms:W3CDTF">2023-06-12T14:25:49Z</dcterms:modified>
</cp:coreProperties>
</file>